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495" r:id="rId2"/>
    <p:sldId id="489" r:id="rId3"/>
    <p:sldId id="490" r:id="rId4"/>
    <p:sldId id="491" r:id="rId5"/>
    <p:sldId id="492" r:id="rId6"/>
    <p:sldId id="49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d. Masudur Rahman" userId="7b31cda9e9d283c8" providerId="LiveId" clId="{62936D9E-2FEF-4657-A136-5984A18FB50B}"/>
    <pc:docChg chg="undo redo custSel addSld delSld modSld sldOrd">
      <pc:chgData name="Md. Masudur Rahman" userId="7b31cda9e9d283c8" providerId="LiveId" clId="{62936D9E-2FEF-4657-A136-5984A18FB50B}" dt="2025-01-29T14:44:34.923" v="92" actId="47"/>
      <pc:docMkLst>
        <pc:docMk/>
      </pc:docMkLst>
      <pc:sldChg chg="modSp del">
        <pc:chgData name="Md. Masudur Rahman" userId="7b31cda9e9d283c8" providerId="LiveId" clId="{62936D9E-2FEF-4657-A136-5984A18FB50B}" dt="2025-01-29T14:44:29.420" v="90" actId="47"/>
        <pc:sldMkLst>
          <pc:docMk/>
          <pc:sldMk cId="2600265453" sldId="258"/>
        </pc:sldMkLst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2600265453" sldId="258"/>
            <ac:spMk id="2" creationId="{A3C466DF-C787-F403-6C7D-0ECA75229D91}"/>
          </ac:spMkLst>
        </pc:spChg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2600265453" sldId="258"/>
            <ac:spMk id="3" creationId="{2D943CA9-CC70-A810-F26E-3EDFD261F70B}"/>
          </ac:spMkLst>
        </pc:spChg>
      </pc:sldChg>
      <pc:sldChg chg="modSp del">
        <pc:chgData name="Md. Masudur Rahman" userId="7b31cda9e9d283c8" providerId="LiveId" clId="{62936D9E-2FEF-4657-A136-5984A18FB50B}" dt="2025-01-29T14:44:29.420" v="90" actId="47"/>
        <pc:sldMkLst>
          <pc:docMk/>
          <pc:sldMk cId="1909408440" sldId="259"/>
        </pc:sldMkLst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1909408440" sldId="259"/>
            <ac:spMk id="2" creationId="{CA482656-3D44-34F3-A9F4-BF4D1F550DEB}"/>
          </ac:spMkLst>
        </pc:spChg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1909408440" sldId="259"/>
            <ac:spMk id="3" creationId="{24FF71C4-FA66-3E90-7F24-F8BDDB3A59EF}"/>
          </ac:spMkLst>
        </pc:spChg>
      </pc:sldChg>
      <pc:sldChg chg="modSp del">
        <pc:chgData name="Md. Masudur Rahman" userId="7b31cda9e9d283c8" providerId="LiveId" clId="{62936D9E-2FEF-4657-A136-5984A18FB50B}" dt="2025-01-29T14:44:29.420" v="90" actId="47"/>
        <pc:sldMkLst>
          <pc:docMk/>
          <pc:sldMk cId="2888522385" sldId="260"/>
        </pc:sldMkLst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2888522385" sldId="260"/>
            <ac:spMk id="2" creationId="{FBA03F2E-2738-78FB-7EC7-94C0CDE98C08}"/>
          </ac:spMkLst>
        </pc:spChg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2888522385" sldId="260"/>
            <ac:spMk id="3" creationId="{766C2D88-7CD9-DFF0-F17F-D4EE7AD90F50}"/>
          </ac:spMkLst>
        </pc:spChg>
      </pc:sldChg>
      <pc:sldChg chg="modSp del">
        <pc:chgData name="Md. Masudur Rahman" userId="7b31cda9e9d283c8" providerId="LiveId" clId="{62936D9E-2FEF-4657-A136-5984A18FB50B}" dt="2025-01-29T14:44:29.420" v="90" actId="47"/>
        <pc:sldMkLst>
          <pc:docMk/>
          <pc:sldMk cId="1838714370" sldId="261"/>
        </pc:sldMkLst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1838714370" sldId="261"/>
            <ac:spMk id="2" creationId="{8BEEFD88-8CB0-1324-5DAE-6FFF6649B4E7}"/>
          </ac:spMkLst>
        </pc:spChg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1838714370" sldId="261"/>
            <ac:spMk id="3" creationId="{ED380FC6-F301-1427-7FDE-936577561B92}"/>
          </ac:spMkLst>
        </pc:spChg>
      </pc:sldChg>
      <pc:sldChg chg="modSp del">
        <pc:chgData name="Md. Masudur Rahman" userId="7b31cda9e9d283c8" providerId="LiveId" clId="{62936D9E-2FEF-4657-A136-5984A18FB50B}" dt="2025-01-29T14:44:29.420" v="90" actId="47"/>
        <pc:sldMkLst>
          <pc:docMk/>
          <pc:sldMk cId="2886061063" sldId="262"/>
        </pc:sldMkLst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2886061063" sldId="262"/>
            <ac:spMk id="2" creationId="{400C32A7-DBB2-2873-3B04-E793909FB756}"/>
          </ac:spMkLst>
        </pc:spChg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2886061063" sldId="262"/>
            <ac:spMk id="3" creationId="{A0787E62-BE76-62F9-17AF-3C93B80629D8}"/>
          </ac:spMkLst>
        </pc:spChg>
      </pc:sldChg>
      <pc:sldChg chg="modSp del mod">
        <pc:chgData name="Md. Masudur Rahman" userId="7b31cda9e9d283c8" providerId="LiveId" clId="{62936D9E-2FEF-4657-A136-5984A18FB50B}" dt="2025-01-29T14:44:29.420" v="90" actId="47"/>
        <pc:sldMkLst>
          <pc:docMk/>
          <pc:sldMk cId="2992501309" sldId="263"/>
        </pc:sldMkLst>
        <pc:spChg chg="mod">
          <ac:chgData name="Md. Masudur Rahman" userId="7b31cda9e9d283c8" providerId="LiveId" clId="{62936D9E-2FEF-4657-A136-5984A18FB50B}" dt="2025-01-29T14:41:00.404" v="76" actId="27636"/>
          <ac:spMkLst>
            <pc:docMk/>
            <pc:sldMk cId="2992501309" sldId="263"/>
            <ac:spMk id="2" creationId="{DFF5A500-F26C-6427-1748-E7995E65B3A9}"/>
          </ac:spMkLst>
        </pc:spChg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2992501309" sldId="263"/>
            <ac:spMk id="3" creationId="{51FDCCE9-5A0D-36C6-D5A7-764AFA78F5AE}"/>
          </ac:spMkLst>
        </pc:spChg>
      </pc:sldChg>
      <pc:sldChg chg="modSp del mod">
        <pc:chgData name="Md. Masudur Rahman" userId="7b31cda9e9d283c8" providerId="LiveId" clId="{62936D9E-2FEF-4657-A136-5984A18FB50B}" dt="2025-01-29T14:44:29.420" v="90" actId="47"/>
        <pc:sldMkLst>
          <pc:docMk/>
          <pc:sldMk cId="2349138150" sldId="264"/>
        </pc:sldMkLst>
        <pc:spChg chg="mod">
          <ac:chgData name="Md. Masudur Rahman" userId="7b31cda9e9d283c8" providerId="LiveId" clId="{62936D9E-2FEF-4657-A136-5984A18FB50B}" dt="2025-01-29T14:41:00.408" v="77" actId="27636"/>
          <ac:spMkLst>
            <pc:docMk/>
            <pc:sldMk cId="2349138150" sldId="264"/>
            <ac:spMk id="2" creationId="{5FD074DF-FBC6-04C6-B184-05A90EBE1E77}"/>
          </ac:spMkLst>
        </pc:spChg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2349138150" sldId="264"/>
            <ac:spMk id="3" creationId="{5F1DF77C-4812-ECB9-6127-E073573F5024}"/>
          </ac:spMkLst>
        </pc:spChg>
      </pc:sldChg>
      <pc:sldChg chg="modSp del">
        <pc:chgData name="Md. Masudur Rahman" userId="7b31cda9e9d283c8" providerId="LiveId" clId="{62936D9E-2FEF-4657-A136-5984A18FB50B}" dt="2025-01-29T14:44:29.420" v="90" actId="47"/>
        <pc:sldMkLst>
          <pc:docMk/>
          <pc:sldMk cId="3076901292" sldId="265"/>
        </pc:sldMkLst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3076901292" sldId="265"/>
            <ac:spMk id="2" creationId="{0D3B3676-3457-9357-6818-E2CE08E96F44}"/>
          </ac:spMkLst>
        </pc:spChg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3076901292" sldId="265"/>
            <ac:spMk id="3" creationId="{1BAC6A4D-E618-78AA-4209-06C246B467EF}"/>
          </ac:spMkLst>
        </pc:spChg>
      </pc:sldChg>
      <pc:sldChg chg="modSp del">
        <pc:chgData name="Md. Masudur Rahman" userId="7b31cda9e9d283c8" providerId="LiveId" clId="{62936D9E-2FEF-4657-A136-5984A18FB50B}" dt="2025-01-29T14:44:29.420" v="90" actId="47"/>
        <pc:sldMkLst>
          <pc:docMk/>
          <pc:sldMk cId="2113317774" sldId="266"/>
        </pc:sldMkLst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2113317774" sldId="266"/>
            <ac:spMk id="2" creationId="{29B906F6-DF67-5DA2-0665-E38B01EE6226}"/>
          </ac:spMkLst>
        </pc:spChg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2113317774" sldId="266"/>
            <ac:spMk id="3" creationId="{77FC1EEC-832F-1477-56CC-7F496A7C288E}"/>
          </ac:spMkLst>
        </pc:spChg>
      </pc:sldChg>
      <pc:sldChg chg="modSp del">
        <pc:chgData name="Md. Masudur Rahman" userId="7b31cda9e9d283c8" providerId="LiveId" clId="{62936D9E-2FEF-4657-A136-5984A18FB50B}" dt="2025-01-29T14:44:29.420" v="90" actId="47"/>
        <pc:sldMkLst>
          <pc:docMk/>
          <pc:sldMk cId="770075409" sldId="267"/>
        </pc:sldMkLst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770075409" sldId="267"/>
            <ac:spMk id="2" creationId="{9C558E9B-C6B8-6195-4E5C-06D119B3AFB4}"/>
          </ac:spMkLst>
        </pc:spChg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770075409" sldId="267"/>
            <ac:spMk id="3" creationId="{1F0BC8AE-B7F3-BC32-A3B6-CC8160067653}"/>
          </ac:spMkLst>
        </pc:spChg>
      </pc:sldChg>
      <pc:sldChg chg="modSp del mod">
        <pc:chgData name="Md. Masudur Rahman" userId="7b31cda9e9d283c8" providerId="LiveId" clId="{62936D9E-2FEF-4657-A136-5984A18FB50B}" dt="2025-01-29T14:44:29.420" v="90" actId="47"/>
        <pc:sldMkLst>
          <pc:docMk/>
          <pc:sldMk cId="3688853241" sldId="268"/>
        </pc:sldMkLst>
        <pc:spChg chg="mod">
          <ac:chgData name="Md. Masudur Rahman" userId="7b31cda9e9d283c8" providerId="LiveId" clId="{62936D9E-2FEF-4657-A136-5984A18FB50B}" dt="2025-01-29T14:41:00.415" v="78" actId="27636"/>
          <ac:spMkLst>
            <pc:docMk/>
            <pc:sldMk cId="3688853241" sldId="268"/>
            <ac:spMk id="2" creationId="{537FAE74-159A-5C19-4407-8F0138CD61EF}"/>
          </ac:spMkLst>
        </pc:spChg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3688853241" sldId="268"/>
            <ac:spMk id="3" creationId="{2084B0C9-5974-4504-6883-16F8692D4AD3}"/>
          </ac:spMkLst>
        </pc:spChg>
      </pc:sldChg>
      <pc:sldChg chg="modSp del">
        <pc:chgData name="Md. Masudur Rahman" userId="7b31cda9e9d283c8" providerId="LiveId" clId="{62936D9E-2FEF-4657-A136-5984A18FB50B}" dt="2025-01-29T14:44:29.420" v="90" actId="47"/>
        <pc:sldMkLst>
          <pc:docMk/>
          <pc:sldMk cId="2814803466" sldId="269"/>
        </pc:sldMkLst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2814803466" sldId="269"/>
            <ac:spMk id="2" creationId="{0F419ED9-4017-EE4B-0756-B5310F9524B9}"/>
          </ac:spMkLst>
        </pc:spChg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2814803466" sldId="269"/>
            <ac:spMk id="3" creationId="{794FF7BC-C402-001F-EA3C-4614057A4743}"/>
          </ac:spMkLst>
        </pc:spChg>
      </pc:sldChg>
      <pc:sldChg chg="addSp delSp modSp mod ord modClrScheme chgLayout">
        <pc:chgData name="Md. Masudur Rahman" userId="7b31cda9e9d283c8" providerId="LiveId" clId="{62936D9E-2FEF-4657-A136-5984A18FB50B}" dt="2025-01-29T14:41:00.254" v="75"/>
        <pc:sldMkLst>
          <pc:docMk/>
          <pc:sldMk cId="0" sldId="489"/>
        </pc:sldMkLst>
        <pc:spChg chg="add del mod ord">
          <ac:chgData name="Md. Masudur Rahman" userId="7b31cda9e9d283c8" providerId="LiveId" clId="{62936D9E-2FEF-4657-A136-5984A18FB50B}" dt="2025-01-29T14:38:08.161" v="55" actId="700"/>
          <ac:spMkLst>
            <pc:docMk/>
            <pc:sldMk cId="0" sldId="489"/>
            <ac:spMk id="3" creationId="{51C5A34E-360E-5EB9-2F2C-AAEABC5472F9}"/>
          </ac:spMkLst>
        </pc:spChg>
        <pc:spChg chg="add del mod">
          <ac:chgData name="Md. Masudur Rahman" userId="7b31cda9e9d283c8" providerId="LiveId" clId="{62936D9E-2FEF-4657-A136-5984A18FB50B}" dt="2025-01-29T14:36:18.313" v="23" actId="478"/>
          <ac:spMkLst>
            <pc:docMk/>
            <pc:sldMk cId="0" sldId="489"/>
            <ac:spMk id="5" creationId="{7E67F2FD-1258-E9D9-757B-1F4FD8FF43F2}"/>
          </ac:spMkLst>
        </pc:spChg>
        <pc:spChg chg="add del mod">
          <ac:chgData name="Md. Masudur Rahman" userId="7b31cda9e9d283c8" providerId="LiveId" clId="{62936D9E-2FEF-4657-A136-5984A18FB50B}" dt="2025-01-29T14:36:49.403" v="37" actId="478"/>
          <ac:spMkLst>
            <pc:docMk/>
            <pc:sldMk cId="0" sldId="489"/>
            <ac:spMk id="7" creationId="{E16F713E-6129-3FF0-8A3B-0A987CD59733}"/>
          </ac:spMkLst>
        </pc:spChg>
        <pc:spChg chg="add del mod ord">
          <ac:chgData name="Md. Masudur Rahman" userId="7b31cda9e9d283c8" providerId="LiveId" clId="{62936D9E-2FEF-4657-A136-5984A18FB50B}" dt="2025-01-29T14:38:07.303" v="46" actId="700"/>
          <ac:spMkLst>
            <pc:docMk/>
            <pc:sldMk cId="0" sldId="489"/>
            <ac:spMk id="8" creationId="{0AB37A7D-9DF5-88E2-1854-34D5B027F82D}"/>
          </ac:spMkLst>
        </pc:spChg>
        <pc:spChg chg="add del mod ord">
          <ac:chgData name="Md. Masudur Rahman" userId="7b31cda9e9d283c8" providerId="LiveId" clId="{62936D9E-2FEF-4657-A136-5984A18FB50B}" dt="2025-01-29T14:38:07.303" v="46" actId="700"/>
          <ac:spMkLst>
            <pc:docMk/>
            <pc:sldMk cId="0" sldId="489"/>
            <ac:spMk id="9" creationId="{1A380EE2-96AD-1EA8-3A22-F1F741F00522}"/>
          </ac:spMkLst>
        </pc:spChg>
        <pc:spChg chg="add del mod ord">
          <ac:chgData name="Md. Masudur Rahman" userId="7b31cda9e9d283c8" providerId="LiveId" clId="{62936D9E-2FEF-4657-A136-5984A18FB50B}" dt="2025-01-29T14:41:00.254" v="75"/>
          <ac:spMkLst>
            <pc:docMk/>
            <pc:sldMk cId="0" sldId="489"/>
            <ac:spMk id="5122" creationId="{C6160473-AC9F-B6AF-988F-77C4831DE7C8}"/>
          </ac:spMkLst>
        </pc:spChg>
        <pc:spChg chg="mod">
          <ac:chgData name="Md. Masudur Rahman" userId="7b31cda9e9d283c8" providerId="LiveId" clId="{62936D9E-2FEF-4657-A136-5984A18FB50B}" dt="2025-01-29T14:38:08.099" v="53" actId="1076"/>
          <ac:spMkLst>
            <pc:docMk/>
            <pc:sldMk cId="0" sldId="489"/>
            <ac:spMk id="5165" creationId="{81161905-E53F-2BA4-6645-F487AF7C923E}"/>
          </ac:spMkLst>
        </pc:spChg>
        <pc:graphicFrameChg chg="mod ord modGraphic">
          <ac:chgData name="Md. Masudur Rahman" userId="7b31cda9e9d283c8" providerId="LiveId" clId="{62936D9E-2FEF-4657-A136-5984A18FB50B}" dt="2025-01-29T14:38:08.161" v="55" actId="700"/>
          <ac:graphicFrameMkLst>
            <pc:docMk/>
            <pc:sldMk cId="0" sldId="489"/>
            <ac:graphicFrameMk id="18" creationId="{BD15D8F9-EF38-73BE-1374-F7CA8B80FD3B}"/>
          </ac:graphicFrameMkLst>
        </pc:graphicFrameChg>
      </pc:sldChg>
      <pc:sldChg chg="modSp mod">
        <pc:chgData name="Md. Masudur Rahman" userId="7b31cda9e9d283c8" providerId="LiveId" clId="{62936D9E-2FEF-4657-A136-5984A18FB50B}" dt="2025-01-29T14:38:08.524" v="66"/>
        <pc:sldMkLst>
          <pc:docMk/>
          <pc:sldMk cId="0" sldId="490"/>
        </pc:sldMkLst>
        <pc:spChg chg="mod">
          <ac:chgData name="Md. Masudur Rahman" userId="7b31cda9e9d283c8" providerId="LiveId" clId="{62936D9E-2FEF-4657-A136-5984A18FB50B}" dt="2025-01-29T14:38:08.524" v="66"/>
          <ac:spMkLst>
            <pc:docMk/>
            <pc:sldMk cId="0" sldId="490"/>
            <ac:spMk id="6146" creationId="{FE4AD66A-EB19-0F87-7F13-E63EAD812BF9}"/>
          </ac:spMkLst>
        </pc:spChg>
      </pc:sldChg>
      <pc:sldChg chg="modSp mod">
        <pc:chgData name="Md. Masudur Rahman" userId="7b31cda9e9d283c8" providerId="LiveId" clId="{62936D9E-2FEF-4657-A136-5984A18FB50B}" dt="2025-01-29T14:43:46.548" v="89" actId="1076"/>
        <pc:sldMkLst>
          <pc:docMk/>
          <pc:sldMk cId="0" sldId="491"/>
        </pc:sldMkLst>
        <pc:spChg chg="mod">
          <ac:chgData name="Md. Masudur Rahman" userId="7b31cda9e9d283c8" providerId="LiveId" clId="{62936D9E-2FEF-4657-A136-5984A18FB50B}" dt="2025-01-29T14:41:00.254" v="75"/>
          <ac:spMkLst>
            <pc:docMk/>
            <pc:sldMk cId="0" sldId="491"/>
            <ac:spMk id="7170" creationId="{CFF52EFA-234C-83A3-8F67-6DA0EF5005EA}"/>
          </ac:spMkLst>
        </pc:spChg>
        <pc:graphicFrameChg chg="mod modGraphic">
          <ac:chgData name="Md. Masudur Rahman" userId="7b31cda9e9d283c8" providerId="LiveId" clId="{62936D9E-2FEF-4657-A136-5984A18FB50B}" dt="2025-01-29T14:43:46.548" v="89" actId="1076"/>
          <ac:graphicFrameMkLst>
            <pc:docMk/>
            <pc:sldMk cId="0" sldId="491"/>
            <ac:graphicFrameMk id="4" creationId="{263066FA-7BF5-36A3-A8AD-D10B53D936F2}"/>
          </ac:graphicFrameMkLst>
        </pc:graphicFrameChg>
      </pc:sldChg>
      <pc:sldChg chg="addSp delSp modSp new mod setBg modClrScheme chgLayout">
        <pc:chgData name="Md. Masudur Rahman" userId="7b31cda9e9d283c8" providerId="LiveId" clId="{62936D9E-2FEF-4657-A136-5984A18FB50B}" dt="2025-01-29T14:43:21.570" v="86" actId="14838"/>
        <pc:sldMkLst>
          <pc:docMk/>
          <pc:sldMk cId="2500233443" sldId="495"/>
        </pc:sldMkLst>
        <pc:spChg chg="add del mod ord">
          <ac:chgData name="Md. Masudur Rahman" userId="7b31cda9e9d283c8" providerId="LiveId" clId="{62936D9E-2FEF-4657-A136-5984A18FB50B}" dt="2025-01-29T14:38:14.670" v="67" actId="700"/>
          <ac:spMkLst>
            <pc:docMk/>
            <pc:sldMk cId="2500233443" sldId="495"/>
            <ac:spMk id="2" creationId="{094B40B9-7718-2116-2317-B94E504BAC9D}"/>
          </ac:spMkLst>
        </pc:spChg>
        <pc:spChg chg="add del mod ord">
          <ac:chgData name="Md. Masudur Rahman" userId="7b31cda9e9d283c8" providerId="LiveId" clId="{62936D9E-2FEF-4657-A136-5984A18FB50B}" dt="2025-01-29T14:38:14.670" v="67" actId="700"/>
          <ac:spMkLst>
            <pc:docMk/>
            <pc:sldMk cId="2500233443" sldId="495"/>
            <ac:spMk id="3" creationId="{812B8BC3-B0DA-4066-246F-B09615B4EBD2}"/>
          </ac:spMkLst>
        </pc:spChg>
        <pc:spChg chg="add del mod ord">
          <ac:chgData name="Md. Masudur Rahman" userId="7b31cda9e9d283c8" providerId="LiveId" clId="{62936D9E-2FEF-4657-A136-5984A18FB50B}" dt="2025-01-29T14:38:08.484" v="64" actId="700"/>
          <ac:spMkLst>
            <pc:docMk/>
            <pc:sldMk cId="2500233443" sldId="495"/>
            <ac:spMk id="4" creationId="{451D618F-A65A-C889-B0B5-9B4680C8E8D9}"/>
          </ac:spMkLst>
        </pc:spChg>
        <pc:spChg chg="add del mod ord">
          <ac:chgData name="Md. Masudur Rahman" userId="7b31cda9e9d283c8" providerId="LiveId" clId="{62936D9E-2FEF-4657-A136-5984A18FB50B}" dt="2025-01-29T14:38:08.484" v="64" actId="700"/>
          <ac:spMkLst>
            <pc:docMk/>
            <pc:sldMk cId="2500233443" sldId="495"/>
            <ac:spMk id="5" creationId="{093932A8-8A57-3471-2EB9-8F0E6F92499A}"/>
          </ac:spMkLst>
        </pc:spChg>
        <pc:spChg chg="add del mod ord">
          <ac:chgData name="Md. Masudur Rahman" userId="7b31cda9e9d283c8" providerId="LiveId" clId="{62936D9E-2FEF-4657-A136-5984A18FB50B}" dt="2025-01-29T14:38:08.272" v="58" actId="700"/>
          <ac:spMkLst>
            <pc:docMk/>
            <pc:sldMk cId="2500233443" sldId="495"/>
            <ac:spMk id="8" creationId="{F917DD00-05E0-9FA5-270B-7E31C08E53EB}"/>
          </ac:spMkLst>
        </pc:spChg>
        <pc:spChg chg="add mod ord">
          <ac:chgData name="Md. Masudur Rahman" userId="7b31cda9e9d283c8" providerId="LiveId" clId="{62936D9E-2FEF-4657-A136-5984A18FB50B}" dt="2025-01-29T14:43:21.570" v="86" actId="14838"/>
          <ac:spMkLst>
            <pc:docMk/>
            <pc:sldMk cId="2500233443" sldId="495"/>
            <ac:spMk id="11" creationId="{8BCF0DDE-D6BB-FC54-8BAB-2482F176DCB1}"/>
          </ac:spMkLst>
        </pc:spChg>
        <pc:spChg chg="add mod ord">
          <ac:chgData name="Md. Masudur Rahman" userId="7b31cda9e9d283c8" providerId="LiveId" clId="{62936D9E-2FEF-4657-A136-5984A18FB50B}" dt="2025-01-29T14:41:00.254" v="75"/>
          <ac:spMkLst>
            <pc:docMk/>
            <pc:sldMk cId="2500233443" sldId="495"/>
            <ac:spMk id="12" creationId="{3900F69F-FBE1-5699-4327-AD281E397133}"/>
          </ac:spMkLst>
        </pc:spChg>
        <pc:picChg chg="add mod ord">
          <ac:chgData name="Md. Masudur Rahman" userId="7b31cda9e9d283c8" providerId="LiveId" clId="{62936D9E-2FEF-4657-A136-5984A18FB50B}" dt="2025-01-29T14:38:08.430" v="62" actId="931"/>
          <ac:picMkLst>
            <pc:docMk/>
            <pc:sldMk cId="2500233443" sldId="495"/>
            <ac:picMk id="7" creationId="{C1B30600-81D6-8905-9400-75D53393FA9F}"/>
          </ac:picMkLst>
        </pc:picChg>
        <pc:picChg chg="add mod">
          <ac:chgData name="Md. Masudur Rahman" userId="7b31cda9e9d283c8" providerId="LiveId" clId="{62936D9E-2FEF-4657-A136-5984A18FB50B}" dt="2025-01-29T14:38:08.228" v="57" actId="931"/>
          <ac:picMkLst>
            <pc:docMk/>
            <pc:sldMk cId="2500233443" sldId="495"/>
            <ac:picMk id="10" creationId="{4CCC083F-4545-17BF-6F6B-AB5736A2BD5D}"/>
          </ac:picMkLst>
        </pc:picChg>
      </pc:sldChg>
      <pc:sldChg chg="new del">
        <pc:chgData name="Md. Masudur Rahman" userId="7b31cda9e9d283c8" providerId="LiveId" clId="{62936D9E-2FEF-4657-A136-5984A18FB50B}" dt="2025-01-29T14:44:34.923" v="92" actId="47"/>
        <pc:sldMkLst>
          <pc:docMk/>
          <pc:sldMk cId="2716783551" sldId="496"/>
        </pc:sldMkLst>
      </pc:sldChg>
      <pc:sldMasterChg chg="delSldLayout">
        <pc:chgData name="Md. Masudur Rahman" userId="7b31cda9e9d283c8" providerId="LiveId" clId="{62936D9E-2FEF-4657-A136-5984A18FB50B}" dt="2025-01-29T14:44:29.420" v="90" actId="47"/>
        <pc:sldMasterMkLst>
          <pc:docMk/>
          <pc:sldMasterMk cId="3201666398" sldId="2147483661"/>
        </pc:sldMasterMkLst>
        <pc:sldLayoutChg chg="del">
          <pc:chgData name="Md. Masudur Rahman" userId="7b31cda9e9d283c8" providerId="LiveId" clId="{62936D9E-2FEF-4657-A136-5984A18FB50B}" dt="2025-01-29T14:44:29.420" v="90" actId="47"/>
          <pc:sldLayoutMkLst>
            <pc:docMk/>
            <pc:sldMasterMk cId="3201666398" sldId="2147483661"/>
            <pc:sldLayoutMk cId="1736371862" sldId="214748367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67C9-08A7-49A5-AFA5-FB11AAA5679E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29D9-5E4E-4B14-A514-51E11FAD8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135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67C9-08A7-49A5-AFA5-FB11AAA5679E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29D9-5E4E-4B14-A514-51E11FAD8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624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67C9-08A7-49A5-AFA5-FB11AAA5679E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29D9-5E4E-4B14-A514-51E11FAD8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745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67C9-08A7-49A5-AFA5-FB11AAA5679E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29D9-5E4E-4B14-A514-51E11FAD8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88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67C9-08A7-49A5-AFA5-FB11AAA5679E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29D9-5E4E-4B14-A514-51E11FAD8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891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67C9-08A7-49A5-AFA5-FB11AAA5679E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29D9-5E4E-4B14-A514-51E11FAD8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217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67C9-08A7-49A5-AFA5-FB11AAA5679E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29D9-5E4E-4B14-A514-51E11FAD8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44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67C9-08A7-49A5-AFA5-FB11AAA5679E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29D9-5E4E-4B14-A514-51E11FAD8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630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67C9-08A7-49A5-AFA5-FB11AAA5679E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29D9-5E4E-4B14-A514-51E11FAD8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11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67C9-08A7-49A5-AFA5-FB11AAA5679E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29D9-5E4E-4B14-A514-51E11FAD8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683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67C9-08A7-49A5-AFA5-FB11AAA5679E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29D9-5E4E-4B14-A514-51E11FAD8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3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67C9-08A7-49A5-AFA5-FB11AAA5679E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29D9-5E4E-4B14-A514-51E11FAD843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4436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67C9-08A7-49A5-AFA5-FB11AAA5679E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29D9-5E4E-4B14-A514-51E11FAD8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025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67C9-08A7-49A5-AFA5-FB11AAA5679E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29D9-5E4E-4B14-A514-51E11FAD8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628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67C9-08A7-49A5-AFA5-FB11AAA5679E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29D9-5E4E-4B14-A514-51E11FAD8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775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67C9-08A7-49A5-AFA5-FB11AAA5679E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29D9-5E4E-4B14-A514-51E11FAD8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70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67C9-08A7-49A5-AFA5-FB11AAA5679E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29D9-5E4E-4B14-A514-51E11FAD8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17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47667C9-08A7-49A5-AFA5-FB11AAA5679E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E54729D9-5E4E-4B14-A514-51E11FAD8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6663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8BCF0DDE-D6BB-FC54-8BAB-2482F176DC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glow rad="101600">
                    <a:srgbClr val="00B0F0">
                      <a:alpha val="40000"/>
                    </a:srgbClr>
                  </a:glow>
                  <a:outerShdw dist="38100" dir="2640000" algn="bl" rotWithShape="0">
                    <a:schemeClr val="accent1"/>
                  </a:outerShdw>
                </a:effectLst>
              </a:rPr>
              <a:t>Internet of Things Fundamentals (Level-1)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3900F69F-FBE1-5699-4327-AD281E3971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233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9">
            <a:extLst>
              <a:ext uri="{FF2B5EF4-FFF2-40B4-BE49-F238E27FC236}">
                <a16:creationId xmlns:a16="http://schemas.microsoft.com/office/drawing/2014/main" id="{C6160473-AC9F-B6AF-988F-77C4831DE7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Internet of Things Fundamentals (Level-1)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BD15D8F9-EF38-73BE-1374-F7CA8B80FD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9405232"/>
              </p:ext>
            </p:extLst>
          </p:nvPr>
        </p:nvGraphicFramePr>
        <p:xfrm>
          <a:off x="2374900" y="1702619"/>
          <a:ext cx="7442200" cy="7858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43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6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5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68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1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Course Code: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Credits: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CIE Marks: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 Hours: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SEE Marks: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165" name="TextBox 23">
            <a:extLst>
              <a:ext uri="{FF2B5EF4-FFF2-40B4-BE49-F238E27FC236}">
                <a16:creationId xmlns:a16="http://schemas.microsoft.com/office/drawing/2014/main" id="{81161905-E53F-2BA4-6645-F487AF7C9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4900" y="2536826"/>
            <a:ext cx="74422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Learning Outcome (CLOs): After Completing this course successfully, the student will be able to…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175EC96-9A2B-F028-C69E-DE09096C2F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714994"/>
              </p:ext>
            </p:extLst>
          </p:nvPr>
        </p:nvGraphicFramePr>
        <p:xfrm>
          <a:off x="2620888" y="3086101"/>
          <a:ext cx="6950224" cy="3322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1988">
                  <a:extLst>
                    <a:ext uri="{9D8B030D-6E8A-4147-A177-3AD203B41FA5}">
                      <a16:colId xmlns:a16="http://schemas.microsoft.com/office/drawing/2014/main" val="1604993939"/>
                    </a:ext>
                  </a:extLst>
                </a:gridCol>
                <a:gridCol w="6288236">
                  <a:extLst>
                    <a:ext uri="{9D8B030D-6E8A-4147-A177-3AD203B41FA5}">
                      <a16:colId xmlns:a16="http://schemas.microsoft.com/office/drawing/2014/main" val="1731580578"/>
                    </a:ext>
                  </a:extLst>
                </a:gridCol>
              </a:tblGrid>
              <a:tr h="236893"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Learning Outcome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71720480"/>
                  </a:ext>
                </a:extLst>
              </a:tr>
              <a:tr h="451438"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Define and describe IoT, its significance, and common use cases in real-world applications.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92383636"/>
                  </a:ext>
                </a:extLst>
              </a:tr>
              <a:tr h="451438"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Demonstrate proficiency in using IoT communication protocols (HTTP, MQTT, CoAP) for data exchange.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5676083"/>
                  </a:ext>
                </a:extLst>
              </a:tr>
              <a:tr h="451438"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Interface sensors and actuators with microcontrollers (e.g., Arduino) for IoT applications.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66123299"/>
                  </a:ext>
                </a:extLst>
              </a:tr>
              <a:tr h="236893"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Collect, analyze, and visualize IoT data.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87435036"/>
                  </a:ext>
                </a:extLst>
              </a:tr>
              <a:tr h="451438"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 IoT projects that involve cloud integration for remote monitoring and control.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64222407"/>
                  </a:ext>
                </a:extLst>
              </a:tr>
              <a:tr h="451438"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Troubleshoot and debug IoT systems, addressing performance and integration issues.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33988077"/>
                  </a:ext>
                </a:extLst>
              </a:tr>
              <a:tr h="236893"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7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5911226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E4AD66A-EB19-0F87-7F13-E63EAD812B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184"/>
            <a:ext cx="10515600" cy="1325563"/>
          </a:xfrm>
        </p:spPr>
        <p:txBody>
          <a:bodyPr/>
          <a:lstStyle/>
          <a:p>
            <a:pPr eaLnBrk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 of Course Content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DD701E5-4580-53E0-3E6F-6C5540E5D7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940187"/>
              </p:ext>
            </p:extLst>
          </p:nvPr>
        </p:nvGraphicFramePr>
        <p:xfrm>
          <a:off x="1428173" y="1421747"/>
          <a:ext cx="9335654" cy="29926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8687">
                  <a:extLst>
                    <a:ext uri="{9D8B030D-6E8A-4147-A177-3AD203B41FA5}">
                      <a16:colId xmlns:a16="http://schemas.microsoft.com/office/drawing/2014/main" val="3901901895"/>
                    </a:ext>
                  </a:extLst>
                </a:gridCol>
                <a:gridCol w="5805244">
                  <a:extLst>
                    <a:ext uri="{9D8B030D-6E8A-4147-A177-3AD203B41FA5}">
                      <a16:colId xmlns:a16="http://schemas.microsoft.com/office/drawing/2014/main" val="1563961093"/>
                    </a:ext>
                  </a:extLst>
                </a:gridCol>
                <a:gridCol w="612260">
                  <a:extLst>
                    <a:ext uri="{9D8B030D-6E8A-4147-A177-3AD203B41FA5}">
                      <a16:colId xmlns:a16="http://schemas.microsoft.com/office/drawing/2014/main" val="2756571513"/>
                    </a:ext>
                  </a:extLst>
                </a:gridCol>
                <a:gridCol w="1989463">
                  <a:extLst>
                    <a:ext uri="{9D8B030D-6E8A-4147-A177-3AD203B41FA5}">
                      <a16:colId xmlns:a16="http://schemas.microsoft.com/office/drawing/2014/main" val="1480695923"/>
                    </a:ext>
                  </a:extLst>
                </a:gridCol>
              </a:tblGrid>
              <a:tr h="374087"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Serial No.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SUMMARY OF COURSE CONTENT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Hours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78430672"/>
                  </a:ext>
                </a:extLst>
              </a:tr>
              <a:tr h="374087"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Introduction to IoT, its significance, and real-world use cases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28775928"/>
                  </a:ext>
                </a:extLst>
              </a:tr>
              <a:tr h="374087"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communication protocols (HTTP, MQTT, CoAP)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85431831"/>
                  </a:ext>
                </a:extLst>
              </a:tr>
              <a:tr h="374087"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Interfacing sensors and actuators with microcontrollers (e.g., Arduino)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43210474"/>
                  </a:ext>
                </a:extLst>
              </a:tr>
              <a:tr h="374087"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collection, analysis, and visualization in IoT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3732549"/>
                  </a:ext>
                </a:extLst>
              </a:tr>
              <a:tr h="374087"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project implementation with cloud integration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27291947"/>
                  </a:ext>
                </a:extLst>
              </a:tr>
              <a:tr h="374087"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Troubleshooting and debugging IoT systems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8453843"/>
                  </a:ext>
                </a:extLst>
              </a:tr>
              <a:tr h="374087"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system security and vulnerability protection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5536174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4CA85B0-CBD8-27B0-A8FA-CF1025B2FB62}"/>
              </a:ext>
            </a:extLst>
          </p:cNvPr>
          <p:cNvSpPr txBox="1"/>
          <p:nvPr/>
        </p:nvSpPr>
        <p:spPr>
          <a:xfrm>
            <a:off x="838200" y="4679892"/>
            <a:ext cx="1067855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Textbooks: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"Internet of Things: A Hands-On Approach"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 Arshdeep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Bahga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Vijay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Madisetti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"Getting Started with Arduino"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 Massimo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Banzi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Additional References: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"Arduino Cookbook"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 Michael Margolis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"Building the Internet of Things"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 Maciej Kran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CFF52EFA-234C-83A3-8F67-6DA0EF5005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Assessment Pattern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63066FA-7BF5-36A3-A8AD-D10B53D936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5489956"/>
              </p:ext>
            </p:extLst>
          </p:nvPr>
        </p:nvGraphicFramePr>
        <p:xfrm>
          <a:off x="2717979" y="1981199"/>
          <a:ext cx="6745394" cy="2044384"/>
        </p:xfrm>
        <a:graphic>
          <a:graphicData uri="http://schemas.openxmlformats.org/drawingml/2006/table">
            <a:tbl>
              <a:tblPr/>
              <a:tblGrid>
                <a:gridCol w="1755775">
                  <a:extLst>
                    <a:ext uri="{9D8B030D-6E8A-4147-A177-3AD203B41FA5}">
                      <a16:colId xmlns:a16="http://schemas.microsoft.com/office/drawing/2014/main" val="2775819510"/>
                    </a:ext>
                  </a:extLst>
                </a:gridCol>
                <a:gridCol w="1840019">
                  <a:extLst>
                    <a:ext uri="{9D8B030D-6E8A-4147-A177-3AD203B41FA5}">
                      <a16:colId xmlns:a16="http://schemas.microsoft.com/office/drawing/2014/main" val="2123241003"/>
                    </a:ext>
                  </a:extLst>
                </a:gridCol>
                <a:gridCol w="1630362">
                  <a:extLst>
                    <a:ext uri="{9D8B030D-6E8A-4147-A177-3AD203B41FA5}">
                      <a16:colId xmlns:a16="http://schemas.microsoft.com/office/drawing/2014/main" val="2611429707"/>
                    </a:ext>
                  </a:extLst>
                </a:gridCol>
                <a:gridCol w="1519238">
                  <a:extLst>
                    <a:ext uri="{9D8B030D-6E8A-4147-A177-3AD203B41FA5}">
                      <a16:colId xmlns:a16="http://schemas.microsoft.com/office/drawing/2014/main" val="3254598436"/>
                    </a:ext>
                  </a:extLst>
                </a:gridCol>
              </a:tblGrid>
              <a:tr h="64135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Bloom's Category</a:t>
                      </a:r>
                    </a:p>
                    <a:p>
                      <a:pPr marL="69850" marR="0" lvl="0" indent="0" algn="l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Marks (out of 90)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444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244475" marR="0" lvl="0" indent="0" algn="ctr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 Participation</a:t>
                      </a:r>
                    </a:p>
                    <a:p>
                      <a:pPr marL="244475" marR="0" lvl="0" indent="0" algn="ctr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Assignments</a:t>
                      </a:r>
                    </a:p>
                    <a:p>
                      <a:pPr marL="84138" marR="0" lvl="0" indent="0" algn="ctr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970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139700" marR="0" lvl="0" indent="0" algn="ctr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Quizzes</a:t>
                      </a:r>
                    </a:p>
                    <a:p>
                      <a:pPr marL="139700" marR="0" lvl="0" indent="0" algn="ctr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5440164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Remember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3251303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Understand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259909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Apply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4288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24288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176409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Analyze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4288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242888" marR="0" lvl="0" indent="0" algn="ctr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1226175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Evaluate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031364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Create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519585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F348A60-4B9F-6BC4-B215-585CD29509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922362"/>
              </p:ext>
            </p:extLst>
          </p:nvPr>
        </p:nvGraphicFramePr>
        <p:xfrm>
          <a:off x="3170239" y="4876801"/>
          <a:ext cx="5851525" cy="1690688"/>
        </p:xfrm>
        <a:graphic>
          <a:graphicData uri="http://schemas.openxmlformats.org/drawingml/2006/table">
            <a:tbl>
              <a:tblPr/>
              <a:tblGrid>
                <a:gridCol w="2730500">
                  <a:extLst>
                    <a:ext uri="{9D8B030D-6E8A-4147-A177-3AD203B41FA5}">
                      <a16:colId xmlns:a16="http://schemas.microsoft.com/office/drawing/2014/main" val="4081718411"/>
                    </a:ext>
                  </a:extLst>
                </a:gridCol>
                <a:gridCol w="3121025">
                  <a:extLst>
                    <a:ext uri="{9D8B030D-6E8A-4147-A177-3AD203B41FA5}">
                      <a16:colId xmlns:a16="http://schemas.microsoft.com/office/drawing/2014/main" val="349548253"/>
                    </a:ext>
                  </a:extLst>
                </a:gridCol>
              </a:tblGrid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Bloom's Category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9969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99695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637227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Remember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307910"/>
                  </a:ext>
                </a:extLst>
              </a:tr>
              <a:tr h="24288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Understand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846433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Apply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9969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99695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2913357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Analyze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9969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99695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4374649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Evaluate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831121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Create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166047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12FADA8-4850-93DE-89AC-30B86BB7B03C}"/>
              </a:ext>
            </a:extLst>
          </p:cNvPr>
          <p:cNvSpPr txBox="1"/>
          <p:nvPr/>
        </p:nvSpPr>
        <p:spPr>
          <a:xfrm>
            <a:off x="3522663" y="1524000"/>
            <a:ext cx="5143500" cy="350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93000"/>
              </a:lnSpc>
              <a:spcBef>
                <a:spcPts val="1155"/>
              </a:spcBef>
              <a:buClr>
                <a:srgbClr val="000000"/>
              </a:buClr>
              <a:buSzPct val="100000"/>
              <a:tabLst>
                <a:tab pos="3038475" algn="l"/>
              </a:tabLst>
              <a:defRPr/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CIE-</a:t>
            </a:r>
            <a:r>
              <a:rPr lang="en-US" b="1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Continuous</a:t>
            </a:r>
            <a:r>
              <a:rPr lang="en-US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lang="en-US" b="1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r>
              <a:rPr lang="en-US" b="1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(30</a:t>
            </a:r>
            <a:r>
              <a:rPr lang="en-US" b="1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Marks)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347C9A-7F3F-4428-6D05-3F8BE53C36CC}"/>
              </a:ext>
            </a:extLst>
          </p:cNvPr>
          <p:cNvSpPr txBox="1"/>
          <p:nvPr/>
        </p:nvSpPr>
        <p:spPr>
          <a:xfrm>
            <a:off x="3733800" y="4294188"/>
            <a:ext cx="8001000" cy="349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SEE- Semester End Examination (20 Marks)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6" name="Title 7">
            <a:extLst>
              <a:ext uri="{FF2B5EF4-FFF2-40B4-BE49-F238E27FC236}">
                <a16:creationId xmlns:a16="http://schemas.microsoft.com/office/drawing/2014/main" id="{33CCF40D-DA6E-DD12-7817-4D2A82A1BD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2787" y="98238"/>
            <a:ext cx="8226425" cy="641350"/>
          </a:xfrm>
        </p:spPr>
        <p:txBody>
          <a:bodyPr>
            <a:normAutofit fontScale="90000"/>
          </a:bodyPr>
          <a:lstStyle/>
          <a:p>
            <a:pPr eaLnBrk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Plan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A52119B-35D0-6290-2394-51BFCB4D81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473366"/>
              </p:ext>
            </p:extLst>
          </p:nvPr>
        </p:nvGraphicFramePr>
        <p:xfrm>
          <a:off x="0" y="999042"/>
          <a:ext cx="12145757" cy="5760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3998">
                  <a:extLst>
                    <a:ext uri="{9D8B030D-6E8A-4147-A177-3AD203B41FA5}">
                      <a16:colId xmlns:a16="http://schemas.microsoft.com/office/drawing/2014/main" val="2272226205"/>
                    </a:ext>
                  </a:extLst>
                </a:gridCol>
                <a:gridCol w="3545102">
                  <a:extLst>
                    <a:ext uri="{9D8B030D-6E8A-4147-A177-3AD203B41FA5}">
                      <a16:colId xmlns:a16="http://schemas.microsoft.com/office/drawing/2014/main" val="289325849"/>
                    </a:ext>
                  </a:extLst>
                </a:gridCol>
                <a:gridCol w="2230955">
                  <a:extLst>
                    <a:ext uri="{9D8B030D-6E8A-4147-A177-3AD203B41FA5}">
                      <a16:colId xmlns:a16="http://schemas.microsoft.com/office/drawing/2014/main" val="3366326551"/>
                    </a:ext>
                  </a:extLst>
                </a:gridCol>
                <a:gridCol w="553172">
                  <a:extLst>
                    <a:ext uri="{9D8B030D-6E8A-4147-A177-3AD203B41FA5}">
                      <a16:colId xmlns:a16="http://schemas.microsoft.com/office/drawing/2014/main" val="817919740"/>
                    </a:ext>
                  </a:extLst>
                </a:gridCol>
                <a:gridCol w="620372">
                  <a:extLst>
                    <a:ext uri="{9D8B030D-6E8A-4147-A177-3AD203B41FA5}">
                      <a16:colId xmlns:a16="http://schemas.microsoft.com/office/drawing/2014/main" val="4051992081"/>
                    </a:ext>
                  </a:extLst>
                </a:gridCol>
                <a:gridCol w="2016211">
                  <a:extLst>
                    <a:ext uri="{9D8B030D-6E8A-4147-A177-3AD203B41FA5}">
                      <a16:colId xmlns:a16="http://schemas.microsoft.com/office/drawing/2014/main" val="2429716090"/>
                    </a:ext>
                  </a:extLst>
                </a:gridCol>
                <a:gridCol w="2675947">
                  <a:extLst>
                    <a:ext uri="{9D8B030D-6E8A-4147-A177-3AD203B41FA5}">
                      <a16:colId xmlns:a16="http://schemas.microsoft.com/office/drawing/2014/main" val="2226673689"/>
                    </a:ext>
                  </a:extLst>
                </a:gridCol>
              </a:tblGrid>
              <a:tr h="91607"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Topics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Teaching-Learning Strategy(s)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 Hour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Practice Hour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Assessment Strategy(s)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Mapping with CLO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extLst>
                  <a:ext uri="{0D108BD9-81ED-4DB2-BD59-A6C34878D82A}">
                    <a16:rowId xmlns:a16="http://schemas.microsoft.com/office/drawing/2014/main" val="524153226"/>
                  </a:ext>
                </a:extLst>
              </a:tr>
              <a:tr h="229018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Introduction to IoT: Ability to define IoT and explain its significance in modern systems.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Lecture, Demonstration, Interactive Q&amp;A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Participation, Short Quiz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1: Define and describe IoT and its significance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extLst>
                  <a:ext uri="{0D108BD9-81ED-4DB2-BD59-A6C34878D82A}">
                    <a16:rowId xmlns:a16="http://schemas.microsoft.com/office/drawing/2014/main" val="2862449247"/>
                  </a:ext>
                </a:extLst>
              </a:tr>
              <a:tr h="229018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Communication Protocols: Ability to identify and work with IoT protocols for data communication.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Lecture, Hands-on Exercises with HTTP, MQTT, CoAP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Practical Exercise, Written Test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2: Demonstrate proficiency in using IoT protocols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extLst>
                  <a:ext uri="{0D108BD9-81ED-4DB2-BD59-A6C34878D82A}">
                    <a16:rowId xmlns:a16="http://schemas.microsoft.com/office/drawing/2014/main" val="1938675795"/>
                  </a:ext>
                </a:extLst>
              </a:tr>
              <a:tr h="229018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Hardware Components: Ability to choose hardware components for IoT projects.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Demonstration of sensors, actuators, and microcontrollers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 Participation, Practical Assignment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3: Interface sensors with microcontrollers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extLst>
                  <a:ext uri="{0D108BD9-81ED-4DB2-BD59-A6C34878D82A}">
                    <a16:rowId xmlns:a16="http://schemas.microsoft.com/office/drawing/2014/main" val="1566182823"/>
                  </a:ext>
                </a:extLst>
              </a:tr>
              <a:tr h="27482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Arduino Basics for IoT: Ability to write basic Arduino programs and interface with sensors.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Hands-on sessions with Arduino, Coding tutorials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 Performance, Coding Test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3: Interface sensors with microcontrollers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extLst>
                  <a:ext uri="{0D108BD9-81ED-4DB2-BD59-A6C34878D82A}">
                    <a16:rowId xmlns:a16="http://schemas.microsoft.com/office/drawing/2014/main" val="3164540188"/>
                  </a:ext>
                </a:extLst>
              </a:tr>
              <a:tr h="229018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Sensors and Actuators for IoT: Ability to select and connect sensors and actuators to microcontrollers.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Practical exercises with sensors and actuators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Hands-on Assignment, Peer Review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3: Interface sensors with microcontrollers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extLst>
                  <a:ext uri="{0D108BD9-81ED-4DB2-BD59-A6C34878D82A}">
                    <a16:rowId xmlns:a16="http://schemas.microsoft.com/office/drawing/2014/main" val="3891294879"/>
                  </a:ext>
                </a:extLst>
              </a:tr>
              <a:tr h="27482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Data Collection and Basic Analysis: Ability to collect and process IoT data for analysis and visualization.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Hands-on sessions on data collection, basic analysis, and visualization tools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Collection Exercise, Report Submission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4: Collect, analyze, and visualize IoT data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extLst>
                  <a:ext uri="{0D108BD9-81ED-4DB2-BD59-A6C34878D82A}">
                    <a16:rowId xmlns:a16="http://schemas.microsoft.com/office/drawing/2014/main" val="166198273"/>
                  </a:ext>
                </a:extLst>
              </a:tr>
              <a:tr h="27482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Project: Smart Temperature Monitor: Ability to integrate sensors and microcontrollers for a basic IoT project.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Guided project work: Build a temperature monitoring system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Progress Evaluation, Lab Report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5: Implement IoT projects with cloud integration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extLst>
                  <a:ext uri="{0D108BD9-81ED-4DB2-BD59-A6C34878D82A}">
                    <a16:rowId xmlns:a16="http://schemas.microsoft.com/office/drawing/2014/main" val="678577211"/>
                  </a:ext>
                </a:extLst>
              </a:tr>
              <a:tr h="229018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System Integration: Ability to integrate different IoT components into a functioning system.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System integration workshop, IoT component interfacing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Integration Exercise, Group Discussion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5: Implement IoT projects with cloud integration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extLst>
                  <a:ext uri="{0D108BD9-81ED-4DB2-BD59-A6C34878D82A}">
                    <a16:rowId xmlns:a16="http://schemas.microsoft.com/office/drawing/2014/main" val="1462913160"/>
                  </a:ext>
                </a:extLst>
              </a:tr>
              <a:tr h="274821"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Cloud Platforms: Introduction: Ability to connect IoT devices to cloud platforms for remote monitoring.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Introduction to IoT cloud platforms (AWS, Azure, Google IoT), hands-on work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Cloud Integration Exercise, Test on Cloud Tools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5: Implement IoT projects with cloud integration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extLst>
                  <a:ext uri="{0D108BD9-81ED-4DB2-BD59-A6C34878D82A}">
                    <a16:rowId xmlns:a16="http://schemas.microsoft.com/office/drawing/2014/main" val="165063495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7A672-D5ED-CCB8-3FB6-115C1DB09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6" name="Title 7">
            <a:extLst>
              <a:ext uri="{FF2B5EF4-FFF2-40B4-BE49-F238E27FC236}">
                <a16:creationId xmlns:a16="http://schemas.microsoft.com/office/drawing/2014/main" id="{5FBD6E13-85DD-2C34-2ED7-90F00DEC21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2787" y="98238"/>
            <a:ext cx="8226425" cy="641350"/>
          </a:xfrm>
        </p:spPr>
        <p:txBody>
          <a:bodyPr>
            <a:normAutofit fontScale="90000"/>
          </a:bodyPr>
          <a:lstStyle/>
          <a:p>
            <a:pPr eaLnBrk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Plan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7A86167-9B14-373B-135D-B5FADA4689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151835"/>
              </p:ext>
            </p:extLst>
          </p:nvPr>
        </p:nvGraphicFramePr>
        <p:xfrm>
          <a:off x="23120" y="1212402"/>
          <a:ext cx="12145757" cy="5547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3998">
                  <a:extLst>
                    <a:ext uri="{9D8B030D-6E8A-4147-A177-3AD203B41FA5}">
                      <a16:colId xmlns:a16="http://schemas.microsoft.com/office/drawing/2014/main" val="2272226205"/>
                    </a:ext>
                  </a:extLst>
                </a:gridCol>
                <a:gridCol w="3545102">
                  <a:extLst>
                    <a:ext uri="{9D8B030D-6E8A-4147-A177-3AD203B41FA5}">
                      <a16:colId xmlns:a16="http://schemas.microsoft.com/office/drawing/2014/main" val="289325849"/>
                    </a:ext>
                  </a:extLst>
                </a:gridCol>
                <a:gridCol w="2230955">
                  <a:extLst>
                    <a:ext uri="{9D8B030D-6E8A-4147-A177-3AD203B41FA5}">
                      <a16:colId xmlns:a16="http://schemas.microsoft.com/office/drawing/2014/main" val="3366326551"/>
                    </a:ext>
                  </a:extLst>
                </a:gridCol>
                <a:gridCol w="553172">
                  <a:extLst>
                    <a:ext uri="{9D8B030D-6E8A-4147-A177-3AD203B41FA5}">
                      <a16:colId xmlns:a16="http://schemas.microsoft.com/office/drawing/2014/main" val="817919740"/>
                    </a:ext>
                  </a:extLst>
                </a:gridCol>
                <a:gridCol w="620372">
                  <a:extLst>
                    <a:ext uri="{9D8B030D-6E8A-4147-A177-3AD203B41FA5}">
                      <a16:colId xmlns:a16="http://schemas.microsoft.com/office/drawing/2014/main" val="4051992081"/>
                    </a:ext>
                  </a:extLst>
                </a:gridCol>
                <a:gridCol w="2016211">
                  <a:extLst>
                    <a:ext uri="{9D8B030D-6E8A-4147-A177-3AD203B41FA5}">
                      <a16:colId xmlns:a16="http://schemas.microsoft.com/office/drawing/2014/main" val="2429716090"/>
                    </a:ext>
                  </a:extLst>
                </a:gridCol>
                <a:gridCol w="2675947">
                  <a:extLst>
                    <a:ext uri="{9D8B030D-6E8A-4147-A177-3AD203B41FA5}">
                      <a16:colId xmlns:a16="http://schemas.microsoft.com/office/drawing/2014/main" val="2226673689"/>
                    </a:ext>
                  </a:extLst>
                </a:gridCol>
              </a:tblGrid>
              <a:tr h="91607"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Topics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Teaching-Learning Strategy(s)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 Hour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Practice Hour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Assessment Strategy(s)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Mapping with CLO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extLst>
                  <a:ext uri="{0D108BD9-81ED-4DB2-BD59-A6C34878D82A}">
                    <a16:rowId xmlns:a16="http://schemas.microsoft.com/office/drawing/2014/main" val="524153226"/>
                  </a:ext>
                </a:extLst>
              </a:tr>
              <a:tr h="229018"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Security Basics: Understanding IoT security risks and implementing basic safeguards.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Lecture, Hands-on exercises on encryption and security techniques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 Challenge, Practical Application Test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7: Apply basic security techniques to IoT systems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extLst>
                  <a:ext uri="{0D108BD9-81ED-4DB2-BD59-A6C34878D82A}">
                    <a16:rowId xmlns:a16="http://schemas.microsoft.com/office/drawing/2014/main" val="3336829887"/>
                  </a:ext>
                </a:extLst>
              </a:tr>
              <a:tr h="320625"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Project Integration: Ability to integrate IoT components with cloud platforms for remote control and monitoring.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Hands-on session to integrate sensors, microcontrollers, and cloud services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Practical Exercise, Integration Evaluation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5: Implement IoT projects with cloud integration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extLst>
                  <a:ext uri="{0D108BD9-81ED-4DB2-BD59-A6C34878D82A}">
                    <a16:rowId xmlns:a16="http://schemas.microsoft.com/office/drawing/2014/main" val="3223115421"/>
                  </a:ext>
                </a:extLst>
              </a:tr>
              <a:tr h="320625"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Work: Building a Smart Device: Ability to design and implement a smart IoT system with cloud connectivity.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Guided project work, Developing a complete smart device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Submission, Prototype Demonstration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5: Implement IoT projects with cloud integration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extLst>
                  <a:ext uri="{0D108BD9-81ED-4DB2-BD59-A6C34878D82A}">
                    <a16:rowId xmlns:a16="http://schemas.microsoft.com/office/drawing/2014/main" val="3968023786"/>
                  </a:ext>
                </a:extLst>
              </a:tr>
              <a:tr h="229018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System Testing and Debugging: Ability to debug and troubleshoot IoT systems.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Practical troubleshooting and testing sessions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Debugging Report, Lab Test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6: Troubleshoot and debug IoT systems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extLst>
                  <a:ext uri="{0D108BD9-81ED-4DB2-BD59-A6C34878D82A}">
                    <a16:rowId xmlns:a16="http://schemas.microsoft.com/office/drawing/2014/main" val="4258212562"/>
                  </a:ext>
                </a:extLst>
              </a:tr>
              <a:tr h="229018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Data Management: Ability to manage and structure large volumes of IoT data.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Introduction to data management, database integration, hands-on exercises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Management Assignment, Practical Test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4: Collect, analyze, and visualize IoT data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extLst>
                  <a:ext uri="{0D108BD9-81ED-4DB2-BD59-A6C34878D82A}">
                    <a16:rowId xmlns:a16="http://schemas.microsoft.com/office/drawing/2014/main" val="2595963417"/>
                  </a:ext>
                </a:extLst>
              </a:tr>
              <a:tr h="229018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Final Project Development: Ability to implement a complete IoT project from start to finish.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Guided work on a final IoT project, including sensors, actuators, and cloud integration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Report, Final Project Evaluation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5: Implement IoT projects with cloud integration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extLst>
                  <a:ext uri="{0D108BD9-81ED-4DB2-BD59-A6C34878D82A}">
                    <a16:rowId xmlns:a16="http://schemas.microsoft.com/office/drawing/2014/main" val="3815341225"/>
                  </a:ext>
                </a:extLst>
              </a:tr>
              <a:tr h="229018"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Presentation: Ability to effectively communicate IoT project designs and results.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Presentation preparation and peer review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Presentation, Peer Feedback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6: Troubleshoot and debug IoT systems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extLst>
                  <a:ext uri="{0D108BD9-81ED-4DB2-BD59-A6C34878D82A}">
                    <a16:rowId xmlns:a16="http://schemas.microsoft.com/office/drawing/2014/main" val="3340625435"/>
                  </a:ext>
                </a:extLst>
              </a:tr>
              <a:tr h="229018"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Final Assessment: Evaluation of knowledge and practical skills in IoT development.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Written test, Practical assessment covering all IoT components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Written Exam, Lab Performance Assessment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1-7: All CLOs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76" marR="17176" marT="0" marB="0"/>
                </a:tc>
                <a:extLst>
                  <a:ext uri="{0D108BD9-81ED-4DB2-BD59-A6C34878D82A}">
                    <a16:rowId xmlns:a16="http://schemas.microsoft.com/office/drawing/2014/main" val="678116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38943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offee">
      <a:dk1>
        <a:sysClr val="windowText" lastClr="000000"/>
      </a:dk1>
      <a:lt1>
        <a:sysClr val="window" lastClr="FFFFFF"/>
      </a:lt1>
      <a:dk2>
        <a:srgbClr val="4E3B30"/>
      </a:dk2>
      <a:lt2>
        <a:srgbClr val="F4EEDC"/>
      </a:lt2>
      <a:accent1>
        <a:srgbClr val="CC830E"/>
      </a:accent1>
      <a:accent2>
        <a:srgbClr val="B54C2D"/>
      </a:accent2>
      <a:accent3>
        <a:srgbClr val="99570C"/>
      </a:accent3>
      <a:accent4>
        <a:srgbClr val="C17529"/>
      </a:accent4>
      <a:accent5>
        <a:srgbClr val="A19574"/>
      </a:accent5>
      <a:accent6>
        <a:srgbClr val="A49518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REE.pptx" id="{E781C72B-3D65-4B8D-9071-33B66AF0EF30}" vid="{3A5A58F2-9BE1-435C-B12D-88FD9BF701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Title Lorem Ipsum</Template>
  <TotalTime>48</TotalTime>
  <Words>1127</Words>
  <Application>Microsoft Office PowerPoint</Application>
  <PresentationFormat>Widescreen</PresentationFormat>
  <Paragraphs>238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Goudy Old Style</vt:lpstr>
      <vt:lpstr>Symbol</vt:lpstr>
      <vt:lpstr>Times New Roman</vt:lpstr>
      <vt:lpstr>Wingdings 2</vt:lpstr>
      <vt:lpstr>SlateVTI</vt:lpstr>
      <vt:lpstr>Internet of Things Fundamentals (Level-1)</vt:lpstr>
      <vt:lpstr>Internet of Things Fundamentals (Level-1)</vt:lpstr>
      <vt:lpstr>Summary of Course Content</vt:lpstr>
      <vt:lpstr>Assessment Pattern</vt:lpstr>
      <vt:lpstr>Course Plan</vt:lpstr>
      <vt:lpstr>Course Plan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Md. Masudur Rahman</dc:creator>
  <cp:lastModifiedBy>Md. Masudur Rahman</cp:lastModifiedBy>
  <cp:revision>3</cp:revision>
  <dcterms:created xsi:type="dcterms:W3CDTF">2024-12-22T17:36:43Z</dcterms:created>
  <dcterms:modified xsi:type="dcterms:W3CDTF">2025-01-29T14:45:59Z</dcterms:modified>
</cp:coreProperties>
</file>